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1" r:id="rId14"/>
  </p:sldIdLst>
  <p:sldSz cx="10693400" cy="7561263"/>
  <p:notesSz cx="6794500" cy="9929813"/>
  <p:embeddedFontLst>
    <p:embeddedFont>
      <p:font typeface="Play" charset="0"/>
      <p:regular r:id="rId16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omic Sans MS" pitchFamily="66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7979705-CF0B-43D3-8EBF-F000AC5E06C2}">
  <a:tblStyle styleId="{47979705-CF0B-43D3-8EBF-F000AC5E06C2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188" y="-7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49476" y="0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432765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49476" y="9432765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49476" y="9432765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fr-F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49476" y="9432765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10</a:t>
            </a:fld>
            <a:endParaRPr lang="fr-F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3849476" y="9432765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11</a:t>
            </a:fld>
            <a:endParaRPr lang="fr-F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49476" y="9432765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13</a:t>
            </a:fld>
            <a:endParaRPr lang="fr-F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3849476" y="9432765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4</a:t>
            </a:fld>
            <a:endParaRPr lang="fr-F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00" cy="3724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500" cy="446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49476" y="9432765"/>
            <a:ext cx="2943299" cy="495600"/>
          </a:xfrm>
          <a:prstGeom prst="rect">
            <a:avLst/>
          </a:prstGeom>
        </p:spPr>
        <p:txBody>
          <a:bodyPr lIns="90250" tIns="45125" rIns="90250" bIns="451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r-FR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49476" y="9432765"/>
            <a:ext cx="2943437" cy="495458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6</a:t>
            </a:fld>
            <a:endParaRPr lang="fr-F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  <a:noFill/>
          <a:ln>
            <a:noFill/>
          </a:ln>
        </p:spPr>
        <p:txBody>
          <a:bodyPr lIns="90250" tIns="45125" rIns="90250" bIns="45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0720" y="4716382"/>
            <a:ext cx="5434646" cy="44686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765175" y="744537"/>
            <a:ext cx="5264149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534333" y="300835"/>
            <a:ext cx="3518067" cy="1281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180371" y="300834"/>
            <a:ext cx="5978695" cy="64533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534333" y="1582746"/>
            <a:ext cx="3518067" cy="51714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096921" y="5292660"/>
            <a:ext cx="6414243" cy="625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idx="2"/>
          </p:nvPr>
        </p:nvSpPr>
        <p:spPr>
          <a:xfrm>
            <a:off x="2096921" y="675754"/>
            <a:ext cx="6414243" cy="45360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096921" y="5917901"/>
            <a:ext cx="6414243" cy="886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re et texte vertical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534333" y="303079"/>
            <a:ext cx="9624733" cy="1260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 rot="5400000">
            <a:off x="2851910" y="-552982"/>
            <a:ext cx="4989581" cy="9624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re vertical et text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 rot="5400000">
            <a:off x="5731269" y="2326376"/>
            <a:ext cx="6451096" cy="240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811136" y="26275"/>
            <a:ext cx="6451096" cy="7004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534333" y="303079"/>
            <a:ext cx="9624733" cy="1260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34333" y="1764593"/>
            <a:ext cx="4703479" cy="49895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5453342" y="1764593"/>
            <a:ext cx="4705724" cy="49895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460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534333" y="303079"/>
            <a:ext cx="9624733" cy="1260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534333" y="1764594"/>
            <a:ext cx="4703479" cy="2440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5453342" y="1764594"/>
            <a:ext cx="4705724" cy="2440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534333" y="4312703"/>
            <a:ext cx="4703479" cy="2441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5453342" y="4312703"/>
            <a:ext cx="4705724" cy="2441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re. Contenu et 2 contenu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534333" y="303079"/>
            <a:ext cx="9624733" cy="1260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534333" y="1764593"/>
            <a:ext cx="4703479" cy="49895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453342" y="1764594"/>
            <a:ext cx="4705724" cy="2440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5453342" y="4312703"/>
            <a:ext cx="4705724" cy="24414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801500" y="2349425"/>
            <a:ext cx="9090399" cy="16197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1603000" y="4284642"/>
            <a:ext cx="7487400" cy="19318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534333" y="303079"/>
            <a:ext cx="9624733" cy="1260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534333" y="1764593"/>
            <a:ext cx="9624733" cy="49895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44157" y="4859369"/>
            <a:ext cx="9090399" cy="15008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844157" y="3204782"/>
            <a:ext cx="9090399" cy="165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534333" y="303080"/>
            <a:ext cx="9624733" cy="12594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534333" y="1692752"/>
            <a:ext cx="4725931" cy="7049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534333" y="2397692"/>
            <a:ext cx="4725931" cy="43564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5433135" y="1692752"/>
            <a:ext cx="4725931" cy="7049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5433135" y="2397692"/>
            <a:ext cx="4725931" cy="43564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714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397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34333" y="303079"/>
            <a:ext cx="9624733" cy="1260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34333" y="303079"/>
            <a:ext cx="9624733" cy="12605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34333" y="1764593"/>
            <a:ext cx="9624733" cy="49895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206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34333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652775" y="6885509"/>
            <a:ext cx="3387850" cy="525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662518" y="6885509"/>
            <a:ext cx="2496547" cy="52533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‹N°›</a:t>
            </a:fld>
            <a:endParaRPr lang="fr-FR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Sans titre-1.jpg"/>
          <p:cNvPicPr preferRelativeResize="0"/>
          <p:nvPr/>
        </p:nvPicPr>
        <p:blipFill rotWithShape="1">
          <a:blip r:embed="rId3">
            <a:alphaModFix/>
          </a:blip>
          <a:srcRect r="36877"/>
          <a:stretch/>
        </p:blipFill>
        <p:spPr>
          <a:xfrm>
            <a:off x="-1" y="-33457"/>
            <a:ext cx="10693400" cy="1836414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0" y="200463"/>
            <a:ext cx="5400599" cy="684286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 DU CENTRE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132" y="2030991"/>
            <a:ext cx="4331196" cy="325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4226" y="4249885"/>
            <a:ext cx="5727049" cy="2843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9630" y="2030991"/>
            <a:ext cx="4996239" cy="152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Z:\DOSSIERS\Documents techniques\MAQUETTES\LOGOS\Associations\LOGOS-GPA79-16 2014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6259" y="5838433"/>
            <a:ext cx="1872207" cy="123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 descr="Sans titre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911095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162123" y="108222"/>
            <a:ext cx="2448271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prestations extérieures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8437" y="4956112"/>
            <a:ext cx="3226134" cy="24249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4" name="Shape 2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7277339" y="2431182"/>
            <a:ext cx="3636488" cy="27273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5" name="Shape 2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4217697" y="3664172"/>
            <a:ext cx="3676837" cy="27576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46" name="Shape 246"/>
          <p:cNvSpPr txBox="1"/>
          <p:nvPr/>
        </p:nvSpPr>
        <p:spPr>
          <a:xfrm>
            <a:off x="3904198" y="972319"/>
            <a:ext cx="677109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Pour un séjour en toute sécurité, le centre est entièrement clôturé         →Les entrées se font exclusivement par un portail fermé (digicode)</a:t>
            </a:r>
          </a:p>
        </p:txBody>
      </p:sp>
      <p:grpSp>
        <p:nvGrpSpPr>
          <p:cNvPr id="247" name="Shape 247"/>
          <p:cNvGrpSpPr/>
          <p:nvPr/>
        </p:nvGrpSpPr>
        <p:grpSpPr>
          <a:xfrm>
            <a:off x="427553" y="1054468"/>
            <a:ext cx="3674959" cy="3674958"/>
            <a:chOff x="574787" y="713"/>
            <a:chExt cx="3674959" cy="3674958"/>
          </a:xfrm>
        </p:grpSpPr>
        <p:sp>
          <p:nvSpPr>
            <p:cNvPr id="248" name="Shape 248"/>
            <p:cNvSpPr/>
            <p:nvPr/>
          </p:nvSpPr>
          <p:spPr>
            <a:xfrm>
              <a:off x="997911" y="423837"/>
              <a:ext cx="2828713" cy="2828713"/>
            </a:xfrm>
            <a:prstGeom prst="blockArc">
              <a:avLst>
                <a:gd name="adj1" fmla="val 10800000"/>
                <a:gd name="adj2" fmla="val 16200000"/>
                <a:gd name="adj3" fmla="val 4642"/>
              </a:avLst>
            </a:prstGeom>
            <a:solidFill>
              <a:srgbClr val="2F2F8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997911" y="423837"/>
              <a:ext cx="2828713" cy="2828713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rgbClr val="5472BD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997911" y="423837"/>
              <a:ext cx="2828713" cy="2828713"/>
            </a:xfrm>
            <a:prstGeom prst="blockArc">
              <a:avLst>
                <a:gd name="adj1" fmla="val 0"/>
                <a:gd name="adj2" fmla="val 5400000"/>
                <a:gd name="adj3" fmla="val 4642"/>
              </a:avLst>
            </a:prstGeom>
            <a:solidFill>
              <a:srgbClr val="98BB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997911" y="423837"/>
              <a:ext cx="2828713" cy="2828713"/>
            </a:xfrm>
            <a:prstGeom prst="blockArc">
              <a:avLst>
                <a:gd name="adj1" fmla="val 16200000"/>
                <a:gd name="adj2" fmla="val 0"/>
                <a:gd name="adj3" fmla="val 4642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1760908" y="1186834"/>
              <a:ext cx="1302717" cy="1302717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1951686" y="1377613"/>
              <a:ext cx="921159" cy="921159"/>
            </a:xfrm>
            <a:prstGeom prst="rect">
              <a:avLst/>
            </a:prstGeom>
            <a:noFill/>
            <a:ln>
              <a:noFill/>
            </a:ln>
          </p:spPr>
          <p:txBody>
            <a:bodyPr lIns="16500" tIns="16500" rIns="16500" bIns="165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Pour un séjour au grand air, nous vous proposons 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956316" y="713"/>
              <a:ext cx="911902" cy="911902"/>
            </a:xfrm>
            <a:prstGeom prst="ellipse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2089860" y="134258"/>
              <a:ext cx="644813" cy="644813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100">
                  <a:solidFill>
                    <a:srgbClr val="202020"/>
                  </a:solidFill>
                  <a:latin typeface="Arial"/>
                  <a:ea typeface="Arial"/>
                  <a:cs typeface="Arial"/>
                  <a:sym typeface="Arial"/>
                </a:rPr>
                <a:t>Des tables de ping pong 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3337844" y="1382241"/>
              <a:ext cx="911902" cy="911902"/>
            </a:xfrm>
            <a:prstGeom prst="ellipse">
              <a:avLst/>
            </a:prstGeom>
            <a:solidFill>
              <a:srgbClr val="98BB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3471389" y="1515787"/>
              <a:ext cx="644813" cy="644813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 terrain de foot + de basket 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1956316" y="2763769"/>
              <a:ext cx="911902" cy="911902"/>
            </a:xfrm>
            <a:prstGeom prst="ellipse">
              <a:avLst/>
            </a:prstGeom>
            <a:solidFill>
              <a:srgbClr val="5472B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2089860" y="2897315"/>
              <a:ext cx="644813" cy="644813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Une aire de jeux 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574787" y="1382241"/>
              <a:ext cx="911902" cy="911902"/>
            </a:xfrm>
            <a:prstGeom prst="ellipse">
              <a:avLst/>
            </a:prstGeom>
            <a:solidFill>
              <a:srgbClr val="2F2F8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708333" y="1515787"/>
              <a:ext cx="644813" cy="644813"/>
            </a:xfrm>
            <a:prstGeom prst="rect">
              <a:avLst/>
            </a:prstGeom>
            <a:noFill/>
            <a:ln>
              <a:noFill/>
            </a:ln>
          </p:spPr>
          <p:txBody>
            <a:bodyPr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Un parc de 5 hectares  </a:t>
              </a: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212" y="1476375"/>
            <a:ext cx="3754500" cy="282206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9" name="Shape 269" descr="Sans titre-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8911095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162123" y="108222"/>
            <a:ext cx="352839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prestations extérieures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453985" y="972319"/>
            <a:ext cx="604696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Une piscine chauffée de mai à septembre en fonction de la météo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684682" y="3575158"/>
            <a:ext cx="4327566" cy="243425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3" name="Shape 273"/>
          <p:cNvSpPr txBox="1"/>
          <p:nvPr/>
        </p:nvSpPr>
        <p:spPr>
          <a:xfrm>
            <a:off x="7363607" y="1309958"/>
            <a:ext cx="2701987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Un chenal équipé d’un carrelet avec accès depuis le centre, pour le bonheur des pêcheurs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38388" y="4512421"/>
            <a:ext cx="3816424" cy="286860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 descr="Sans titre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911095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19975" y="108222"/>
            <a:ext cx="325846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Découverte des métiers </a:t>
            </a:r>
          </a:p>
        </p:txBody>
      </p:sp>
      <p:pic>
        <p:nvPicPr>
          <p:cNvPr id="316" name="Shape 316" descr="Photo0197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8187" y="612279"/>
            <a:ext cx="5000527" cy="3750395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7" name="Shape 317"/>
          <p:cNvSpPr txBox="1"/>
          <p:nvPr/>
        </p:nvSpPr>
        <p:spPr>
          <a:xfrm>
            <a:off x="5470525" y="3541712"/>
            <a:ext cx="18414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Shape 318" descr="ostréiculteur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14100" y="585054"/>
            <a:ext cx="3745168" cy="499304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9" name="Shape 319" descr="jeudi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70435" y="4212678"/>
            <a:ext cx="4464496" cy="334791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 descr="Sans titre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911095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/>
        </p:nvSpPr>
        <p:spPr>
          <a:xfrm>
            <a:off x="990087" y="718410"/>
            <a:ext cx="3744822" cy="276940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6" name="Shape 336"/>
          <p:cNvSpPr txBox="1"/>
          <p:nvPr/>
        </p:nvSpPr>
        <p:spPr>
          <a:xfrm>
            <a:off x="1986913" y="5155712"/>
            <a:ext cx="3156607" cy="276940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2682403" y="1158292"/>
            <a:ext cx="7488831" cy="332392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Personnel de direction</a:t>
            </a: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Aurélie Aubergeon, directrice : DESJEPS, licence science humaine (mention histoire) BAFD, BAFA, PSC1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Xavier Debay, directeur Adjoint : BAFD, BAFA, PSC1,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Personnel pédagogique</a:t>
            </a: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Arnaud Leduc, référent pédagogique : BAFA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Anaïs Burel, animatrice, licence science humaine, mention sciences de l’éducation, BPJEPS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Tahiri Dieu, animatrice, BAFA, BTSA, PSC1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Aurélie Leruth, animatrice, licence science humaine (mention histoire), formation d’agent technique du littoral, PSC1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Sigrid Robinet, animatrice, BPJEPS, BAFA, PSC1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Personnel des services généraux</a:t>
            </a: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Martine Ruch, chauffeur de bus, permis D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Doriane Decou, agent d’entretien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Fréderique You, agent entretien</a:t>
            </a:r>
          </a:p>
        </p:txBody>
      </p:sp>
      <p:sp>
        <p:nvSpPr>
          <p:cNvPr id="338" name="Shape 338"/>
          <p:cNvSpPr/>
          <p:nvPr/>
        </p:nvSpPr>
        <p:spPr>
          <a:xfrm>
            <a:off x="162123" y="4896219"/>
            <a:ext cx="3456383" cy="36004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Renseignements administratifs 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3907969" y="4788742"/>
            <a:ext cx="6120680" cy="2900735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Coordonnées : 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centre du Moulin de la Côte, route des huitres, 17480 Le château d'Oléron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 : 05 46 47 62 80 ou  06 21 79 43 08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Courriel : moulindelacote@gpa7916.fr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web : moulindelacote.fr			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Assurance  : 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MAIF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N° Agrément Jeunesse et Sport : 170930001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N° Agrément E.N. : inscrit au répertoire des centre agrées par l’inspection académique de Charente-Maritime	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Dernier avis de la commission de sécurité : 	27/05/14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Médecin : 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cabinet médical à 4km au château d’Oléron du centre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Hôpital </a:t>
            </a: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Rochefort à 30 km du centre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00"/>
              </a:spcBef>
              <a:spcAft>
                <a:spcPts val="0"/>
              </a:spcAft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</a:p>
        </p:txBody>
      </p:sp>
      <p:sp>
        <p:nvSpPr>
          <p:cNvPr id="340" name="Shape 340" descr="data:image/jpeg;base64,/9j/4AAQSkZJRgABAQAAAQABAAD/2wCEAAkGBw0PDQ0NDQ0NDQ0NDQ0NDQwNDQ8NDQwNFBEWFhQRFBQYHCggGBomGxMUIT0hJSkrLi4vFx8zODM4NzQtLysBCgoKDg0OGhAQGiwkHCQsLCwsLCwsLCwsLCwsLCwsLCwsLCwsLCwsLCwsLCwsLCwsLCwsLCwsLCwsLCwsLCwsLP/AABEIANMA7wMBEQACEQEDEQH/xAAbAAEBAAMBAQEAAAAAAAAAAAAAAQIEBQMGB//EAD0QAQACAQIBBwYNAgcAAAAAAAABAgMEEQUGEjFRcZHBITJBUoGxExQiIyRCQ2FicoKh0RXwB0RjdKKj0v/EABsBAQEAAwEBAQAAAAAAAAAAAAABAgMEBQYH/8QANBEBAAEDAAYIBQQCAwAAAAAAAAECAxEEBRIhMUETMlFhcZGhwSMzUoGxFSLR8OHxFCRC/9oADAMBAAIRAxEAPwD9xAAAAAAAAAAAAAAAAAAAAAAAAAAAAAAAAAAAAAAAAAAAAAAAAAAAAAAAAAAAAAAAAAAAAAAAAAAB56jPTHS2TJetMdKza97TFa1rHTMykzERmWVFFVdUU0xmZ4Q5fCuU/D9Xecem1NMmSN9qTW+O1tumaxaI53s3a6L9uucUzvdmk6s0rRqdq7RMR27p88Zx93YbXCAAAAAAAAAAAAAAAAgJNgWJBQAAAAAAafF+JYdJp8mpz25uLFG9tvLMzM7RWI9MzMxDGuuKI2pb9G0e5pF2LVuN8vyjlVy+jW6bJp/gYwUnNj2iMvPvlpWd5idoiI9HW4dJvVTTNOMfd9jq3VFGiaRTXt7U4nliImWprMlOfjtor1vktfHbS1xbfCVy7xza7dMTu86MzXGzxdtqmrYqjSIxERO1nhjm/ba77Rv07Rv2voX51KgbmROdHXHewm5THGYXEsfhK+tXvhhOkWo41R5wbM9iTmp61e+E/wCVZ+uPOF2Kux6N7EAAAAAAAAAABNgeOTUVrO0xPR6NnHpGm0WKtmqJ+3+2dNE1Rl5zrq+rP7OadbW+VM+jLoZYzr49X92E63jlR6r0Pek8Q/B+7Gdbz9Hr/heh72P9Qn1Y/djOtq/pg6GO1j8fv1V7p/ljOtLvKI9f5XoYY219/u7k/Ur09nkvRUtPVcWy1iZ50RtHqwRp1+efpCxapfnXLXlJl1Wny6e2T5HOrO3NrETaLeSPJDdVcu1U/unPk9rVEW7GkRXPPMZ7MvzvFgmLeXyxE+bLXVXGNz6+jRqs5zuftXIPQfB6THmvhx489+dNbxjrXLXFO0RHO6fRM+1wzdqpn9svk9cXtq/NumqZpjv3Z/D6f4W3rT3yxm/c+qfOXjbMdiTeeuWG3M8zBuxkTnfcxyEWTKsolYnG9MOw+0cIAAAAAAAAAAADm6ufly8DWkfFjw95b7XB42eY2sdhWMwDGVBBhZlEq0dZim0THW2UziVh8nbk1ackz6Jl0Tf3Omm7h9DwjgGDHta+HFe9dtr2x1taPbMOKqueDZVpl6admK5iOzM4d5ry5BYQVFBd0AFgHYr0R2PsqZzES4JVkAAAAAAAAAAAOZqPPt2vD1rHxKfBvtcHm8ptTZBjMMlY7IJMIrGYO8edqLEi0xQTK5e0Q1VSowzvBsgGSCi7pIIMoMjr4vNr2R7n2Fmc26Z7ocNXGWTYgAAAAAAAAAADl5fPv2w8XWsfupnulutMZeS3JsmBJBEVjMKJMIqc0GcQmAmGMwsMZhqwqtlMbkNmaGyzAbGNwbJgZRBgdbD5lfyx7n1mjfJo8I/Djq60s29iAAAAAAAAAAA5V5+dyfdzfH+Hka1jqT4+zda5rs8dtYyxVDmMZFRAWQBUBJhUa1RaZJGcoqiGRQWDI6unn5FeyH1Oh/Io8IcdfWl6OliAAAAAAAAAAA5Ez9Iyx+Gk/vLytacKPu22ub0mHjNybMZhWMoMUngITuVAUBJBRGuYZIkCtkcEAReAq4FhJgdTS+ZX+/S+n0Gf+vT/AHm5LnWl6utgAAAAAAAAAAA4lp+mXjrxb91o/l5mtI+HTPf7Nlvi2XiN6SgxmGMqxlFQgQBAABCcqNcqMo3JKMwN4ARIOro5+br7fe+l1dOdHp+/5lyXOtL2drAAAAAAAAAAAB8/lttxCI9bDePbvWfBwayj4UeMe7O3xdCYeHVDex2YTCoxVhMMdysSOAgABgDAGAlhMLCFOFSWeWIKgAOpoZ+bjtl9Hq2c6PHjP5ct3rNh3tYAAAAAAAAAAD5fX224lpvxRlr/ANdp8HHp8ZsT9vzDOji7MvCluY7MJ3KjDCsZhjPBWEorFAUAAFBJgRhzUZwiSs9ioAg6fD/M/VL6HVfyPvLmu9ZsvRagAAAAAAAAAAHynF524jpJ/HMd9LR4ubTIzYqZUcXcfP4w3pKSJMMVTZjhWFoYqwmEkYm5QBBVEAYzChEiM0EVCR0eHeZP5vCHvaqn4U+PtDmvcW29NqAAAAAAAAAAAfIcenbXaSf9fHHfO3i0aTGbNfhK08X0D53LoAQEYSrG0MJhXnMMVYzAqAEAQiioSCQqLlEN6ijocN823b4Pb1T1KvH2c97jDceq0gAAAAAAAAAAPjOVFttXpZ6s+Gf+cNd6M26o7p/CxxfSS+ZdCEASIxncqSkqwlhuVjMIMQFVDIJMgZEQFEFBG9wzov7PF7WqeFceHu03uTeeu0AAAAAAAAAAAPhuWt+blxW9W9J7phjXGaZgh9S+Wjg6QVGMyCCLKsLQwmOxWOyCSuBARFFEQJMCAGBFG9wyfLfsr4vW1Txr+3u03uTfe00AAAAAAAAAAAPgv8QOgH1mO29az1xE98PlcY3OlUVGIGRCVJQYSxkY7IqSohIgAqAECAi4G5wzzrfl8Xqaq69UdzTe4Q6L22gAAAAAAAAAAB8Jy+jyA+j4dfnafBb1sOKe+kPmbkYrmO+fy6I4NhqmVGKoCCogkgxliMZXeqEiIIKKIgAgNvhvnz+WffD0tV7rsx3e8NV3g6T3nOAAAAAAAAAAA+H5d18gOzwC2+i0n+3xR3ViPB81pHzq/GXRTwhvtW5UYqG8RNwkioSIgxkGJkSRQwMZJElAARWzw6fnP0y9DVvz/tLXd6rqPoHMAAAAAAAAAAA+Q5Y4udAN7k7P0PTx1U5vdaY8Hzulxi/V/eTfTwdFzMhFSZiOmdlgeN9TjjpyUjtvWF2KuUT5GYeNuI6aOnUYY7ctP5ZRZuTwpnykzDxtxjSR/mcPsyRPuZRo16f/ABPkm1Ha87ce0cfb19kWn3QyjQ7/ANM+ht09rznlDo/RlmezFl/8so0DSPp9Y/lOkpYzyg03o+Ensxz4so1df7I8zpKSOOYp6MWef0V/lnGrL3bHr/CdLDKOKTPRgy+3mx4sv0u5zqj1OlhnXVZZ6NPb22iPBl+l1c6o8k6XuetfjE/YxHbffwZRqrtr9P8AJ0vc9qabUT9Wse2Wcaro51SnSz2NnFw+/wBa0R2Mo1Xa7Z9P4Ollt4NJWk86JmZb7OhW7VW1TnLGquZjDZdbAAAAAAAAAAABwuO6fng+ay6fU1jm48ualY32rS9qxHl39Ha1TYtVVbU0xM+C7UtK+j1tvttRPblvPisWbccKY8oMyn9E1Vum+Se21pZRRTHCEy9MfJbNPTuyGzj5IXnpBtY+RvXINvFyOx+kG1j5KYI6YBtY+Tmnj6sA2acGwR9SO4HvTQYo6KR3A9a6ekdFY7gZxSOqAXYFAAAAAAAAAAAAAAB55MUW6QefxSnVAMo01I+rAM4xV6oBlFY6gNgUAAAAAAAAAAAEBQAAAAAAAAAAAAAAAAAAAAAAAAAAAAAAAAAAAAAAAAAAAAAAAAAAAAAAAAAAAAAAAAAAAAAAAAAAAAAAAAAAAAAAAAAAAAAAAAAAAAAAAAAAAAAAAAAAAAAAAAAAAA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 descr="data:image/jpeg;base64,/9j/4AAQSkZJRgABAQAAAQABAAD/2wCEAAkGBw0PDQ0NDQ0NDQ0NDQ0NDQwNDQ8NDQwNFBEWFhQRFBQYHCggGBomGxMUIT0hJSkrLi4vFx8zODM4NzQtLysBCgoKDg0OGhAQGiwkHCQsLCwsLCwsLCwsLCwsLCwsLCwsLCwsLCwsLCwsLCwsLCwsLCwsLCwsLCwsLCwsLCwsLP/AABEIANMA7wMBEQACEQEDEQH/xAAbAAEBAAMBAQEAAAAAAAAAAAAAAQIEBQMGB//EAD0QAQACAQIBBwYNAgcAAAAAAAABAgMEEQUGEjFRcZHBITJBUoGxExQiIyRCQ2FicoKh0RXwB0RjdKKj0v/EABsBAQEAAwEBAQAAAAAAAAAAAAABAgMEBQYH/8QANBEBAAEDAAYIBQQCAwAAAAAAAAECAxEEBRIhMUETMlFhcZGhwSMzUoGxFSLR8OHxFCRC/9oADAMBAAIRAxEAPwD9xAAAAAAAAAAAAAAAAAAAAAAAAAAAAAAAAAAAAAAAAAAAAAAAAAAAAAAAAAAAAAAAAAAAAAAAAAAB56jPTHS2TJetMdKza97TFa1rHTMykzERmWVFFVdUU0xmZ4Q5fCuU/D9Xecem1NMmSN9qTW+O1tumaxaI53s3a6L9uucUzvdmk6s0rRqdq7RMR27p88Zx93YbXCAAAAAAAAAAAAAAAAgJNgWJBQAAAAAAafF+JYdJp8mpz25uLFG9tvLMzM7RWI9MzMxDGuuKI2pb9G0e5pF2LVuN8vyjlVy+jW6bJp/gYwUnNj2iMvPvlpWd5idoiI9HW4dJvVTTNOMfd9jq3VFGiaRTXt7U4nliImWprMlOfjtor1vktfHbS1xbfCVy7xza7dMTu86MzXGzxdtqmrYqjSIxERO1nhjm/ba77Rv07Rv2voX51KgbmROdHXHewm5THGYXEsfhK+tXvhhOkWo41R5wbM9iTmp61e+E/wCVZ+uPOF2Kux6N7EAAAAAAAAAABNgeOTUVrO0xPR6NnHpGm0WKtmqJ+3+2dNE1Rl5zrq+rP7OadbW+VM+jLoZYzr49X92E63jlR6r0Pek8Q/B+7Gdbz9Hr/heh72P9Qn1Y/djOtq/pg6GO1j8fv1V7p/ljOtLvKI9f5XoYY219/u7k/Ur09nkvRUtPVcWy1iZ50RtHqwRp1+efpCxapfnXLXlJl1Wny6e2T5HOrO3NrETaLeSPJDdVcu1U/unPk9rVEW7GkRXPPMZ7MvzvFgmLeXyxE+bLXVXGNz6+jRqs5zuftXIPQfB6THmvhx489+dNbxjrXLXFO0RHO6fRM+1wzdqpn9svk9cXtq/NumqZpjv3Z/D6f4W3rT3yxm/c+qfOXjbMdiTeeuWG3M8zBuxkTnfcxyEWTKsolYnG9MOw+0cIAAAAAAAAAAADm6ufly8DWkfFjw95b7XB42eY2sdhWMwDGVBBhZlEq0dZim0THW2UziVh8nbk1ackz6Jl0Tf3Omm7h9DwjgGDHta+HFe9dtr2x1taPbMOKqueDZVpl6admK5iOzM4d5ry5BYQVFBd0AFgHYr0R2PsqZzES4JVkAAAAAAAAAAAOZqPPt2vD1rHxKfBvtcHm8ptTZBjMMlY7IJMIrGYO8edqLEi0xQTK5e0Q1VSowzvBsgGSCi7pIIMoMjr4vNr2R7n2Fmc26Z7ocNXGWTYgAAAAAAAAAADl5fPv2w8XWsfupnulutMZeS3JsmBJBEVjMKJMIqc0GcQmAmGMwsMZhqwqtlMbkNmaGyzAbGNwbJgZRBgdbD5lfyx7n1mjfJo8I/Djq60s29iAAAAAAAAAAA5V5+dyfdzfH+Hka1jqT4+zda5rs8dtYyxVDmMZFRAWQBUBJhUa1RaZJGcoqiGRQWDI6unn5FeyH1Oh/Io8IcdfWl6OliAAAAAAAAAAA5Ez9Iyx+Gk/vLytacKPu22ub0mHjNybMZhWMoMUngITuVAUBJBRGuYZIkCtkcEAReAq4FhJgdTS+ZX+/S+n0Gf+vT/AHm5LnWl6utgAAAAAAAAAAA4lp+mXjrxb91o/l5mtI+HTPf7Nlvi2XiN6SgxmGMqxlFQgQBAABCcqNcqMo3JKMwN4ARIOro5+br7fe+l1dOdHp+/5lyXOtL2drAAAAAAAAAAAB8/lttxCI9bDePbvWfBwayj4UeMe7O3xdCYeHVDex2YTCoxVhMMdysSOAgABgDAGAlhMLCFOFSWeWIKgAOpoZ+bjtl9Hq2c6PHjP5ct3rNh3tYAAAAAAAAAAD5fX224lpvxRlr/ANdp8HHp8ZsT9vzDOji7MvCluY7MJ3KjDCsZhjPBWEorFAUAAFBJgRhzUZwiSs9ioAg6fD/M/VL6HVfyPvLmu9ZsvRagAAAAAAAAAAHynF524jpJ/HMd9LR4ubTIzYqZUcXcfP4w3pKSJMMVTZjhWFoYqwmEkYm5QBBVEAYzChEiM0EVCR0eHeZP5vCHvaqn4U+PtDmvcW29NqAAAAAAAAAAAfIcenbXaSf9fHHfO3i0aTGbNfhK08X0D53LoAQEYSrG0MJhXnMMVYzAqAEAQiioSCQqLlEN6ijocN823b4Pb1T1KvH2c97jDceq0gAAAAAAAAAAPjOVFttXpZ6s+Gf+cNd6M26o7p/CxxfSS+ZdCEASIxncqSkqwlhuVjMIMQFVDIJMgZEQFEFBG9wzov7PF7WqeFceHu03uTeeu0AAAAAAAAAAAPhuWt+blxW9W9J7phjXGaZgh9S+Wjg6QVGMyCCLKsLQwmOxWOyCSuBARFFEQJMCAGBFG9wyfLfsr4vW1Txr+3u03uTfe00AAAAAAAAAAAPgv8QOgH1mO29az1xE98PlcY3OlUVGIGRCVJQYSxkY7IqSohIgAqAECAi4G5wzzrfl8Xqaq69UdzTe4Q6L22gAAAAAAAAAAB8Jy+jyA+j4dfnafBb1sOKe+kPmbkYrmO+fy6I4NhqmVGKoCCogkgxliMZXeqEiIIKKIgAgNvhvnz+WffD0tV7rsx3e8NV3g6T3nOAAAAAAAAAAA+H5d18gOzwC2+i0n+3xR3ViPB81pHzq/GXRTwhvtW5UYqG8RNwkioSIgxkGJkSRQwMZJElAARWzw6fnP0y9DVvz/tLXd6rqPoHMAAAAAAAAAAA+Q5Y4udAN7k7P0PTx1U5vdaY8Hzulxi/V/eTfTwdFzMhFSZiOmdlgeN9TjjpyUjtvWF2KuUT5GYeNuI6aOnUYY7ctP5ZRZuTwpnykzDxtxjSR/mcPsyRPuZRo16f/ABPkm1Ha87ce0cfb19kWn3QyjQ7/ANM+ht09rznlDo/RlmezFl/8so0DSPp9Y/lOkpYzyg03o+Ensxz4so1df7I8zpKSOOYp6MWef0V/lnGrL3bHr/CdLDKOKTPRgy+3mx4sv0u5zqj1OlhnXVZZ6NPb22iPBl+l1c6o8k6XuetfjE/YxHbffwZRqrtr9P8AJ0vc9qabUT9Wse2Wcaro51SnSz2NnFw+/wBa0R2Mo1Xa7Z9P4Ollt4NJWk86JmZb7OhW7VW1TnLGquZjDZdbAAAAAAAAAAABwuO6fng+ay6fU1jm48ualY32rS9qxHl39Ha1TYtVVbU0xM+C7UtK+j1tvttRPblvPisWbccKY8oMyn9E1Vum+Se21pZRRTHCEy9MfJbNPTuyGzj5IXnpBtY+RvXINvFyOx+kG1j5KYI6YBtY+Tmnj6sA2acGwR9SO4HvTQYo6KR3A9a6ekdFY7gZxSOqAXYFAAAAAAAAAAAAAAB55MUW6QefxSnVAMo01I+rAM4xV6oBlFY6gNgUAAAAAAAAAAAEBQAAAAAAAAAAAAAAAAAAAAAAAAAAAAAAAAAAAAAAAAAAAAAAAAAAAAAAAAAAAAAAAAAAAAAAAAAAAAAAAAAAAAAAAAAAAAAAAAAAAAAAAAAAAAAAAAAAAAAAAAAAAA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19975" y="108222"/>
            <a:ext cx="325846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Renseignements généraux</a:t>
            </a:r>
          </a:p>
        </p:txBody>
      </p:sp>
      <p:sp>
        <p:nvSpPr>
          <p:cNvPr id="343" name="Shape 343"/>
          <p:cNvSpPr/>
          <p:nvPr/>
        </p:nvSpPr>
        <p:spPr>
          <a:xfrm>
            <a:off x="2823723" y="652318"/>
            <a:ext cx="3456383" cy="360040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9999" dist="23000" dir="5400000" rotWithShape="0">
              <a:srgbClr val="000000">
                <a:alpha val="34901"/>
              </a:srgbClr>
            </a:outerShdw>
          </a:effectLst>
        </p:spPr>
        <p:txBody>
          <a:bodyPr lIns="36575" tIns="36575" rIns="36575" bIns="36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L’équipe du centre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179" y="5670257"/>
            <a:ext cx="2809458" cy="139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1793" y="1770275"/>
            <a:ext cx="2317649" cy="1738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75092" y="-4918"/>
            <a:ext cx="1787703" cy="54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5549880" y="6123321"/>
            <a:ext cx="3971578" cy="276940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 descr="Sans titre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911095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0" y="108222"/>
            <a:ext cx="289842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Situation géographique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8227020" y="5148782"/>
            <a:ext cx="246638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Voyage - Transport</a:t>
            </a:r>
          </a:p>
        </p:txBody>
      </p:sp>
      <p:sp>
        <p:nvSpPr>
          <p:cNvPr id="121" name="Shape 121"/>
          <p:cNvSpPr/>
          <p:nvPr/>
        </p:nvSpPr>
        <p:spPr>
          <a:xfrm>
            <a:off x="443322" y="1188342"/>
            <a:ext cx="9799921" cy="2277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 sud-est de l’Ile d’Oléron, le centre du Moulin de la Côte vous accueille, sur un </a:t>
            </a: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parc de 5 hectares </a:t>
            </a: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à </a:t>
            </a:r>
            <a:r>
              <a:rPr lang="fr-FR"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quelques mètres de l’océan</a:t>
            </a: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Situé au cœur d’une zone ostréicole en bordure de la réserve Naturelle de Moëze Oléron, le centre est propice à la découverte du mode de vie et des paysages de la seconde île métropolitaine : Oléron la Lumineuse.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Shape 122" descr="ile d'O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40289" y="2824550"/>
            <a:ext cx="4037779" cy="434045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23" name="Shape 123"/>
          <p:cNvSpPr/>
          <p:nvPr/>
        </p:nvSpPr>
        <p:spPr>
          <a:xfrm>
            <a:off x="8695071" y="5518114"/>
            <a:ext cx="216023" cy="216023"/>
          </a:xfrm>
          <a:prstGeom prst="flowChartConnector">
            <a:avLst/>
          </a:prstGeom>
          <a:solidFill>
            <a:srgbClr val="C00000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Shape 124" descr="http://media.rtl.fr/online/image/2012/0819/7751750170_carte-de-localisation-de-l-ile-d-olero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6220" y="2824550"/>
            <a:ext cx="4340456" cy="4340456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2745"/>
              </a:srgbClr>
            </a:outerShdw>
          </a:effectLst>
        </p:spPr>
      </p:pic>
      <p:sp>
        <p:nvSpPr>
          <p:cNvPr id="125" name="Shape 125"/>
          <p:cNvSpPr/>
          <p:nvPr/>
        </p:nvSpPr>
        <p:spPr>
          <a:xfrm>
            <a:off x="0" y="0"/>
            <a:ext cx="106934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F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fr-FR"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Sans titre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911095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162123" y="108222"/>
            <a:ext cx="309634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 du centre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2443" y="828303"/>
            <a:ext cx="5201285" cy="657923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2457989" y="3473030"/>
            <a:ext cx="116890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lumineuse</a:t>
            </a:r>
          </a:p>
        </p:txBody>
      </p:sp>
      <p:sp>
        <p:nvSpPr>
          <p:cNvPr id="135" name="Shape 135"/>
          <p:cNvSpPr/>
          <p:nvPr/>
        </p:nvSpPr>
        <p:spPr>
          <a:xfrm>
            <a:off x="2754411" y="2694768"/>
            <a:ext cx="935768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plage</a:t>
            </a:r>
          </a:p>
        </p:txBody>
      </p:sp>
      <p:sp>
        <p:nvSpPr>
          <p:cNvPr id="136" name="Shape 136"/>
          <p:cNvSpPr/>
          <p:nvPr/>
        </p:nvSpPr>
        <p:spPr>
          <a:xfrm>
            <a:off x="2898427" y="4528292"/>
            <a:ext cx="4968026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943350" marR="0" lvl="0" indent="-63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l’océan</a:t>
            </a:r>
          </a:p>
        </p:txBody>
      </p:sp>
      <p:sp>
        <p:nvSpPr>
          <p:cNvPr id="137" name="Shape 137"/>
          <p:cNvSpPr/>
          <p:nvPr/>
        </p:nvSpPr>
        <p:spPr>
          <a:xfrm>
            <a:off x="6714852" y="3334532"/>
            <a:ext cx="103169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le ciel</a:t>
            </a:r>
          </a:p>
        </p:txBody>
      </p:sp>
      <p:sp>
        <p:nvSpPr>
          <p:cNvPr id="138" name="Shape 138"/>
          <p:cNvSpPr/>
          <p:nvPr/>
        </p:nvSpPr>
        <p:spPr>
          <a:xfrm>
            <a:off x="6841168" y="2348519"/>
            <a:ext cx="90537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 la dune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06139" y="1135579"/>
            <a:ext cx="4680520" cy="2092822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Les chambres et sanitaires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bâtiments d’hébergements avec chacun :</a:t>
            </a:r>
          </a:p>
          <a:p>
            <a:pPr marL="8223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chambres d’enfants (8 places),                   soit 32 couchages enfants</a:t>
            </a:r>
          </a:p>
          <a:p>
            <a:pPr marL="8223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chambres adultes (2 à 4 personnes)</a:t>
            </a:r>
          </a:p>
          <a:p>
            <a:pPr marL="822325" marR="0" lvl="0" indent="-2889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Plusieurs sanitaires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Shape 146" descr="Sans titre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019108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162123" y="108222"/>
            <a:ext cx="244827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Hébergement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65239" y="684287"/>
            <a:ext cx="1994028" cy="6567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70635" y="3464460"/>
            <a:ext cx="3319544" cy="20443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0" name="Shape 15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2973" y="5306764"/>
            <a:ext cx="3431558" cy="19302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1" name="Shape 15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4770635" y="900311"/>
            <a:ext cx="3319544" cy="18672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52" name="Shape 152"/>
          <p:cNvSpPr txBox="1"/>
          <p:nvPr/>
        </p:nvSpPr>
        <p:spPr>
          <a:xfrm>
            <a:off x="450156" y="3276575"/>
            <a:ext cx="3552394" cy="1785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fr-F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Chaque bâtiments à un nom différent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lumineuse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la plage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 la dune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→"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Dans le ciel </a:t>
            </a: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Chaque chambre a son nom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4194571" y="6030228"/>
            <a:ext cx="389560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Chaque enfant à une armoire pour ranger ses affaires 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11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1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1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34333" y="303079"/>
            <a:ext cx="9624600" cy="126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534333" y="1764594"/>
            <a:ext cx="4703400" cy="24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2"/>
          </p:nvPr>
        </p:nvSpPr>
        <p:spPr>
          <a:xfrm>
            <a:off x="5453342" y="1764594"/>
            <a:ext cx="4705800" cy="24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3"/>
          </p:nvPr>
        </p:nvSpPr>
        <p:spPr>
          <a:xfrm>
            <a:off x="534333" y="4312703"/>
            <a:ext cx="4703400" cy="244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4"/>
          </p:nvPr>
        </p:nvSpPr>
        <p:spPr>
          <a:xfrm>
            <a:off x="5453342" y="4312703"/>
            <a:ext cx="4705800" cy="244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666179" y="1257384"/>
            <a:ext cx="4680520" cy="1761962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Les chambres et sanitaires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bâtiment </a:t>
            </a:r>
            <a:r>
              <a:rPr lang="fr-FR" sz="1400" b="1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« Dans l’océan 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Avec 5 chambres de 5 places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Deux chambres pour adultes (1 place et trois places)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Shape 171" descr="Sans titre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911095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62123" y="108222"/>
            <a:ext cx="244827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Hébergement</a:t>
            </a:r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4364" y="771060"/>
            <a:ext cx="4328919" cy="5097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4063" y="3681573"/>
            <a:ext cx="3012397" cy="225929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75" name="Shape 175" descr="DSCF7938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06869" y="4788742"/>
            <a:ext cx="2831919" cy="212393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4611248" y="713760"/>
            <a:ext cx="5270144" cy="30771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Cinq salles de restaurant : </a:t>
            </a:r>
            <a:r>
              <a:rPr lang="fr-FR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chaque classe a son espace </a:t>
            </a:r>
          </a:p>
        </p:txBody>
      </p:sp>
      <p:sp>
        <p:nvSpPr>
          <p:cNvPr id="182" name="Shape 182"/>
          <p:cNvSpPr/>
          <p:nvPr/>
        </p:nvSpPr>
        <p:spPr>
          <a:xfrm>
            <a:off x="666179" y="4061055"/>
            <a:ext cx="3816424" cy="30771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Le repas de bienvenue : Moules -Frites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883" y="1044326"/>
            <a:ext cx="3982719" cy="298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4732" y="3636614"/>
            <a:ext cx="4153864" cy="31222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5628523" y="2358858"/>
            <a:ext cx="3493157" cy="30771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Plateau de fruit de mer</a:t>
            </a:r>
          </a:p>
        </p:txBody>
      </p:sp>
      <p:sp>
        <p:nvSpPr>
          <p:cNvPr id="186" name="Shape 186"/>
          <p:cNvSpPr/>
          <p:nvPr/>
        </p:nvSpPr>
        <p:spPr>
          <a:xfrm>
            <a:off x="5274692" y="1699542"/>
            <a:ext cx="3493157" cy="30771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chaque jour un appel à la mer</a:t>
            </a:r>
          </a:p>
        </p:txBody>
      </p:sp>
      <p:sp>
        <p:nvSpPr>
          <p:cNvPr id="187" name="Shape 187"/>
          <p:cNvSpPr/>
          <p:nvPr/>
        </p:nvSpPr>
        <p:spPr>
          <a:xfrm>
            <a:off x="5965085" y="2988542"/>
            <a:ext cx="3493157" cy="307717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Du poisson frais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095" y="4572719"/>
            <a:ext cx="3804507" cy="285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Sans titre-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8911095" cy="99974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62123" y="108222"/>
            <a:ext cx="244827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restauration 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130676" y="1053212"/>
            <a:ext cx="465792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Les repas sont équilibrés, respectent les régimes alimentaires    et sont confectionnés sur place par un cuisinier professionnel.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5850755" y="4212678"/>
            <a:ext cx="4176463" cy="723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un coin lecture est aménagé dans chaque salle de classe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594172" y="852891"/>
            <a:ext cx="7704855" cy="1169492"/>
          </a:xfrm>
          <a:prstGeom prst="rect">
            <a:avLst/>
          </a:prstGeom>
          <a:noFill/>
          <a:ln>
            <a:noFill/>
          </a:ln>
        </p:spPr>
        <p:txBody>
          <a:bodyPr lIns="91375" tIns="45675" rIns="91375" bIns="456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Le centre dispose de 6 salles organisées en salle de classe ou d’activités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Ces salles sont équipées 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fr-F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D’un tableau et de son petit matériel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fr-FR" sz="14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 matériel pédagogique collectif</a:t>
            </a:r>
            <a:r>
              <a:rPr lang="fr-FR" sz="13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(quelques ciseaux, tubes de colles, crayons à papiers…)</a:t>
            </a: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246106">
            <a:off x="6694105" y="5117320"/>
            <a:ext cx="2993821" cy="22453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00" name="Shape 200"/>
          <p:cNvSpPr txBox="1"/>
          <p:nvPr/>
        </p:nvSpPr>
        <p:spPr>
          <a:xfrm>
            <a:off x="164207" y="4428703"/>
            <a:ext cx="4774815" cy="1154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❖"/>
            </a:pPr>
            <a:r>
              <a:rPr lang="fr-FR" sz="1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Des jeux de sociétés et un vidéo projecteur sont tenus à disposition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39519">
            <a:off x="954212" y="5396937"/>
            <a:ext cx="3399261" cy="19120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2" name="Shape 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2245" y="2196455"/>
            <a:ext cx="3797804" cy="213626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3" name="Shape 2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 flipH="1">
            <a:off x="7646898" y="1147775"/>
            <a:ext cx="3131842" cy="23488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04" name="Shape 204" descr="Sans titre-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8911095" cy="99974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62123" y="108222"/>
            <a:ext cx="244827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Les salles d’activités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739" y="4357273"/>
            <a:ext cx="4801610" cy="270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195" y="4356694"/>
            <a:ext cx="4647463" cy="261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304" y="1491704"/>
            <a:ext cx="4453245" cy="2504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Shape 213"/>
          <p:cNvGrpSpPr/>
          <p:nvPr/>
        </p:nvGrpSpPr>
        <p:grpSpPr>
          <a:xfrm>
            <a:off x="5763211" y="542841"/>
            <a:ext cx="3775487" cy="3775488"/>
            <a:chOff x="776550" y="2570"/>
            <a:chExt cx="3775487" cy="3775488"/>
          </a:xfrm>
        </p:grpSpPr>
        <p:sp>
          <p:nvSpPr>
            <p:cNvPr id="214" name="Shape 214"/>
            <p:cNvSpPr/>
            <p:nvPr/>
          </p:nvSpPr>
          <p:spPr>
            <a:xfrm>
              <a:off x="2140022" y="1366041"/>
              <a:ext cx="1048545" cy="1048545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2293577" y="1519598"/>
              <a:ext cx="741434" cy="741434"/>
            </a:xfrm>
            <a:prstGeom prst="rect">
              <a:avLst/>
            </a:prstGeom>
            <a:noFill/>
            <a:ln>
              <a:noFill/>
            </a:ln>
          </p:spPr>
          <p:txBody>
            <a:bodyPr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Salle polyvalente </a:t>
              </a:r>
            </a:p>
          </p:txBody>
        </p:sp>
        <p:sp>
          <p:nvSpPr>
            <p:cNvPr id="216" name="Shape 216"/>
            <p:cNvSpPr/>
            <p:nvPr/>
          </p:nvSpPr>
          <p:spPr>
            <a:xfrm rot="-5400000">
              <a:off x="2506833" y="1190870"/>
              <a:ext cx="314923" cy="354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 txBox="1"/>
            <p:nvPr/>
          </p:nvSpPr>
          <p:spPr>
            <a:xfrm rot="-5400000">
              <a:off x="2656422" y="1200705"/>
              <a:ext cx="15746" cy="1574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2140022" y="2570"/>
              <a:ext cx="1048545" cy="1048545"/>
            </a:xfrm>
            <a:prstGeom prst="ellipse">
              <a:avLst/>
            </a:prstGeom>
            <a:solidFill>
              <a:schemeClr val="accent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2293577" y="156127"/>
              <a:ext cx="741434" cy="741434"/>
            </a:xfrm>
            <a:prstGeom prst="rect">
              <a:avLst/>
            </a:prstGeom>
            <a:noFill/>
            <a:ln>
              <a:noFill/>
            </a:ln>
          </p:spPr>
          <p:txBody>
            <a:bodyPr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1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Permet activités à l’intérieur </a:t>
              </a:r>
            </a:p>
          </p:txBody>
        </p:sp>
        <p:sp>
          <p:nvSpPr>
            <p:cNvPr id="220" name="Shape 220"/>
            <p:cNvSpPr/>
            <p:nvPr/>
          </p:nvSpPr>
          <p:spPr>
            <a:xfrm>
              <a:off x="3188568" y="1872605"/>
              <a:ext cx="314923" cy="354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338157" y="1882441"/>
              <a:ext cx="15746" cy="1574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3503492" y="1366041"/>
              <a:ext cx="1048545" cy="1048545"/>
            </a:xfrm>
            <a:prstGeom prst="ellipse">
              <a:avLst/>
            </a:prstGeom>
            <a:solidFill>
              <a:srgbClr val="98BBD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3657048" y="1519598"/>
              <a:ext cx="741434" cy="741434"/>
            </a:xfrm>
            <a:prstGeom prst="rect">
              <a:avLst/>
            </a:prstGeom>
            <a:noFill/>
            <a:ln>
              <a:noFill/>
            </a:ln>
          </p:spPr>
          <p:txBody>
            <a:bodyPr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Possède jeux type babyfoot </a:t>
              </a:r>
            </a:p>
          </p:txBody>
        </p:sp>
        <p:sp>
          <p:nvSpPr>
            <p:cNvPr id="224" name="Shape 224"/>
            <p:cNvSpPr/>
            <p:nvPr/>
          </p:nvSpPr>
          <p:spPr>
            <a:xfrm rot="5400000">
              <a:off x="2506832" y="2554340"/>
              <a:ext cx="314923" cy="354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 txBox="1"/>
            <p:nvPr/>
          </p:nvSpPr>
          <p:spPr>
            <a:xfrm rot="5400000">
              <a:off x="2656421" y="2564176"/>
              <a:ext cx="15746" cy="1574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Shape 226"/>
            <p:cNvSpPr/>
            <p:nvPr/>
          </p:nvSpPr>
          <p:spPr>
            <a:xfrm>
              <a:off x="2140022" y="2729513"/>
              <a:ext cx="1048545" cy="1048545"/>
            </a:xfrm>
            <a:prstGeom prst="ellipse">
              <a:avLst/>
            </a:prstGeom>
            <a:solidFill>
              <a:srgbClr val="5472B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2293577" y="2883068"/>
              <a:ext cx="741434" cy="741434"/>
            </a:xfrm>
            <a:prstGeom prst="rect">
              <a:avLst/>
            </a:prstGeom>
            <a:noFill/>
            <a:ln>
              <a:noFill/>
            </a:ln>
          </p:spPr>
          <p:txBody>
            <a:bodyPr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Idéale pour booms et veillées </a:t>
              </a:r>
            </a:p>
          </p:txBody>
        </p:sp>
        <p:sp>
          <p:nvSpPr>
            <p:cNvPr id="228" name="Shape 228"/>
            <p:cNvSpPr/>
            <p:nvPr/>
          </p:nvSpPr>
          <p:spPr>
            <a:xfrm rot="10800000">
              <a:off x="1825098" y="1872605"/>
              <a:ext cx="314923" cy="354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2A2A8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1974686" y="1882441"/>
              <a:ext cx="15746" cy="15746"/>
            </a:xfrm>
            <a:prstGeom prst="rect">
              <a:avLst/>
            </a:prstGeom>
            <a:noFill/>
            <a:ln>
              <a:noFill/>
            </a:ln>
          </p:spPr>
          <p:txBody>
            <a:bodyPr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776550" y="1366041"/>
              <a:ext cx="1048545" cy="1048545"/>
            </a:xfrm>
            <a:prstGeom prst="ellipse">
              <a:avLst/>
            </a:prstGeom>
            <a:solidFill>
              <a:srgbClr val="2F2F8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930107" y="1519598"/>
              <a:ext cx="741434" cy="741434"/>
            </a:xfrm>
            <a:prstGeom prst="rect">
              <a:avLst/>
            </a:prstGeom>
            <a:noFill/>
            <a:ln>
              <a:noFill/>
            </a:ln>
          </p:spPr>
          <p:txBody>
            <a:bodyPr lIns="6975" tIns="6975" rIns="6975" bIns="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fr-FR" sz="11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Équipée d’une sono et d’une scène </a:t>
              </a:r>
            </a:p>
          </p:txBody>
        </p:sp>
      </p:grpSp>
      <p:pic>
        <p:nvPicPr>
          <p:cNvPr id="232" name="Shape 2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11096" y="0"/>
            <a:ext cx="1787703" cy="54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 descr="Sans titre-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8911095" cy="99974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Shape 234"/>
          <p:cNvSpPr txBox="1"/>
          <p:nvPr/>
        </p:nvSpPr>
        <p:spPr>
          <a:xfrm>
            <a:off x="90115" y="108222"/>
            <a:ext cx="331236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r-FR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salle polyvalente </a:t>
            </a: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PresentationFormat>Personnalisé</PresentationFormat>
  <Paragraphs>109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Play</vt:lpstr>
      <vt:lpstr>Calibri</vt:lpstr>
      <vt:lpstr>Noto Sans Symbols</vt:lpstr>
      <vt:lpstr>Comic Sans MS</vt:lpstr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pc</cp:lastModifiedBy>
  <cp:revision>1</cp:revision>
  <dcterms:modified xsi:type="dcterms:W3CDTF">2017-05-09T09:39:03Z</dcterms:modified>
</cp:coreProperties>
</file>